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5A9B8-A001-DD4F-81E2-60CCD7CCEDA1}" v="76" dt="2018-09-03T10:19:54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0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jke, M. de (18098568)" userId="5582058e-2bb5-4fd7-bc6c-126da066a47f" providerId="ADAL" clId="{FBE5A9B8-A001-DD4F-81E2-60CCD7CCEDA1}"/>
    <pc:docChg chg="custSel modSld">
      <pc:chgData name="Rijke, M. de (18098568)" userId="5582058e-2bb5-4fd7-bc6c-126da066a47f" providerId="ADAL" clId="{FBE5A9B8-A001-DD4F-81E2-60CCD7CCEDA1}" dt="2018-09-03T10:19:54.510" v="74" actId="114"/>
      <pc:docMkLst>
        <pc:docMk/>
      </pc:docMkLst>
      <pc:sldChg chg="modSp">
        <pc:chgData name="Rijke, M. de (18098568)" userId="5582058e-2bb5-4fd7-bc6c-126da066a47f" providerId="ADAL" clId="{FBE5A9B8-A001-DD4F-81E2-60CCD7CCEDA1}" dt="2018-09-03T10:19:54.510" v="74" actId="114"/>
        <pc:sldMkLst>
          <pc:docMk/>
          <pc:sldMk cId="141906115" sldId="256"/>
        </pc:sldMkLst>
        <pc:spChg chg="mod">
          <ac:chgData name="Rijke, M. de (18098568)" userId="5582058e-2bb5-4fd7-bc6c-126da066a47f" providerId="ADAL" clId="{FBE5A9B8-A001-DD4F-81E2-60CCD7CCEDA1}" dt="2018-09-03T10:19:54.510" v="74" actId="114"/>
          <ac:spMkLst>
            <pc:docMk/>
            <pc:sldMk cId="141906115" sldId="256"/>
            <ac:spMk id="2" creationId="{1B4F281B-88AC-424C-8C73-3D1288EFB5E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E59C-84DF-7749-8EE1-A9A60E38A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7CB73-D3E0-274C-8C25-127B93048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E66DB-4698-0041-A7F1-95455FC7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043B0-1275-BE41-A441-7122B8B1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3CAC1-05D0-354E-831C-57596E5B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94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93630-3B85-8243-B862-50B1AD4A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14A78-BFF5-7847-8AFB-913D4C59B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92E6-44D0-EC4C-9234-D6FE9381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CB8D6-0E2E-9440-A856-B1D077D7F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42B7-E95E-8D40-A7A6-30E139E8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14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9839FD-C428-724F-8089-98EDEF7D1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1DF71-A8E0-4041-BF04-025078E07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1E6D2-E585-ED4B-A321-DB9E1A6E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94076-67E6-C749-B02D-2A4A662F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A9F8D-B74A-6244-AEC3-1CF8EEEB6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0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6FCD-D492-A44D-B10E-D486CF35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9A5AD-096F-C64E-B646-08FF9619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BBFD6-B8F4-B54C-AA5A-AC8F2CFA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F7EDE-5996-A343-BA67-E781E071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02D16-A844-3A4F-BC93-2D72E45A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9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11B7-FCEE-8E4E-B4D8-AE4AA6B0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E962A-645A-A045-832B-D25DF078E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E314C-EF51-CD4C-AFA6-62BA51A3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EA361-2B45-AE49-84AD-F93D5E41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5BBE-2BB3-9442-8376-4CB017C1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0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2582-BD73-C043-B35D-4D20346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F3C9-A975-3E4A-8EF4-FE7E0DDDD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33797-0464-4E47-883F-4BD8CE2C3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EC9D1-0E76-DC4C-80F7-D1A1DFEC1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715FB-8A10-0844-9718-69A38833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0A60F-4D15-5746-9042-3F187F58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36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18E0-AA10-C54B-9FFD-84239A3C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D5957-E440-4244-86C1-784719D3B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AF33A-5587-8B40-A1FC-70DF5687F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C5BA3-AB06-0E42-A4D2-20B08B89B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5FB2B-768E-3046-8489-AC9DB54A5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2A6A9-4107-DA44-93C3-E6B24F28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ED115-93E9-6142-B9E7-EAD43914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415200-7D5D-4F40-BCCB-C788F270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0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3033-4741-2D46-8DB7-01B6613C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EA1D8E-9169-A745-BE07-A658E87B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29D5F-CBD8-7D47-9EE4-D4218357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E6A89-C4D8-C443-9C8C-29565EE0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7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FDBC-2C33-5B45-8FFF-71067862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8F0E4-9416-614B-8FEC-3BC1A85CD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99A83-2FEF-3943-84FC-C3BB5246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EF3E-A776-8944-9BB4-1F182ADB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7CE8F-34DD-C44E-B370-3D55D5AE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8E768-96BC-7F40-91D9-9BAE58983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EF24B-B605-BF44-83FD-73FCA724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BCABF-40AC-6A4F-A13A-2B7B118A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142CD-FD83-914E-A306-F0A0503A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7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7814-1FEB-DC44-B7CC-F9339ADC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A7A47-EC00-AC44-A720-D7AE24EBE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D821E-D58F-8349-B08F-94C1A824E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A278B-F744-4D4E-9BE8-6D26C0A95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1E22E-8982-2544-922B-F256BEAF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63044-EADE-A94C-870A-3382C846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1878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1CE6E5-8A14-1449-9757-A84A65B9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5E36E-4A7D-2C4F-9D7E-29B48ACE5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E0DAE-7512-5D41-B94C-F53969395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9C96B-2A8B-AF47-A1D0-7D23C945B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A1755-8F27-7F49-AAD3-872B78FEA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0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2.tiff"/><Relationship Id="rId7" Type="http://schemas.openxmlformats.org/officeDocument/2006/relationships/image" Target="../media/image15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rgbClr val="FFFFFF"/>
                </a:solidFill>
              </a:rPr>
              <a:t>AUTONOMOUS SHIPPING </a:t>
            </a:r>
            <a:br>
              <a:rPr lang="nl-NL" sz="5100" dirty="0">
                <a:solidFill>
                  <a:srgbClr val="FFFFFF"/>
                </a:solidFill>
              </a:rPr>
            </a:br>
            <a:r>
              <a:rPr lang="nl-NL" sz="3600" i="1" dirty="0">
                <a:solidFill>
                  <a:srgbClr val="FFFFFF"/>
                </a:solidFill>
              </a:rPr>
              <a:t>Voorbereidende presentatie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nl-NL" sz="2000">
                <a:solidFill>
                  <a:srgbClr val="FFFFFF"/>
                </a:solidFill>
              </a:rPr>
              <a:t>Jasper Vlaar, Jelte Molenaar, Job Vink, Michiel van Soest en Martin de Rijke</a:t>
            </a:r>
          </a:p>
        </p:txBody>
      </p:sp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E535-0249-4146-8F17-F3B1073A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Sprint 1 -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F87C-5E9E-804E-BB51-68299FCDD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Purpose</a:t>
            </a:r>
            <a:endParaRPr lang="nl-NL" dirty="0"/>
          </a:p>
          <a:p>
            <a:r>
              <a:rPr lang="nl-NL" dirty="0"/>
              <a:t>Project approach</a:t>
            </a:r>
          </a:p>
          <a:p>
            <a:r>
              <a:rPr lang="nl-NL" dirty="0"/>
              <a:t>Stereo </a:t>
            </a:r>
            <a:r>
              <a:rPr lang="nl-NL" dirty="0" err="1"/>
              <a:t>Cameras</a:t>
            </a:r>
            <a:endParaRPr lang="nl-NL" dirty="0"/>
          </a:p>
        </p:txBody>
      </p:sp>
      <p:pic>
        <p:nvPicPr>
          <p:cNvPr id="4" name="Picture 2" descr="W:\BSV_Bronpiket\foto\DSC_0302.jpg">
            <a:extLst>
              <a:ext uri="{FF2B5EF4-FFF2-40B4-BE49-F238E27FC236}">
                <a16:creationId xmlns:a16="http://schemas.microsoft.com/office/drawing/2014/main" id="{6AF8BB94-A85E-0D40-8E8B-BF91CDBD7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1" b="25472"/>
          <a:stretch/>
        </p:blipFill>
        <p:spPr bwMode="auto">
          <a:xfrm>
            <a:off x="4586067" y="2090521"/>
            <a:ext cx="6289561" cy="273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2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B381-CB21-0646-B193-7A17B7B9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Purpose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255FD-7E05-D345-99D0-2595B9361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2" descr="W:\BSV_Bronpiket\foto\DSC_0302.jpg">
            <a:extLst>
              <a:ext uri="{FF2B5EF4-FFF2-40B4-BE49-F238E27FC236}">
                <a16:creationId xmlns:a16="http://schemas.microsoft.com/office/drawing/2014/main" id="{602C3742-F1D2-2542-A0A1-1AEB2A190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1" b="25472"/>
          <a:stretch/>
        </p:blipFill>
        <p:spPr bwMode="auto">
          <a:xfrm>
            <a:off x="5411172" y="2222287"/>
            <a:ext cx="5970826" cy="259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4B0E7CB-BBFC-5B4E-89D1-3529891A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426598"/>
          </a:xfrm>
          <a:prstGeom prst="rect">
            <a:avLst/>
          </a:prstGeom>
          <a:solidFill>
            <a:srgbClr val="FFFF99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12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BA0E-7E46-5743-AB97-A113546D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17A82-75E7-EE41-ABE3-1E2C42062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EFEDB-8480-A544-95FF-CF24A2AD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32" y="1690688"/>
            <a:ext cx="9546336" cy="1060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C40517-8754-3E4F-947A-5F1B1755D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68" y="3029659"/>
            <a:ext cx="1013460" cy="3648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F8378-2472-DB4F-9C41-780447F0A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444" y="3106127"/>
            <a:ext cx="2172716" cy="3352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8959E6-8632-004F-A7CB-4594EF6BE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79" y="3322766"/>
            <a:ext cx="4106549" cy="28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1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AA58-017E-2048-A06F-FD8918B6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Research </a:t>
            </a:r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FC57C-8711-9C4D-BE55-52267A99F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95E77-058C-584E-AC95-F4FB161A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314779"/>
            <a:ext cx="4899627" cy="5543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AA696-0A53-364C-AFE5-833FF993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3720002"/>
            <a:ext cx="5613400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A23BE-C2F9-C441-A755-2A030D85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43" y="855458"/>
            <a:ext cx="6408063" cy="21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6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9AEA-E584-9F41-B5FB-A90D9AB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5E55E-CE3E-1A42-B95E-CAD126A3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3305F-F81C-8746-960C-1ABDC5F9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40" y="1690688"/>
            <a:ext cx="3208592" cy="3208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8C539-C842-9842-BB42-B008E59D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92" y="365125"/>
            <a:ext cx="4047744" cy="2276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48D515-F023-9F4B-A817-C4D07F7AF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92" y="610776"/>
            <a:ext cx="2684208" cy="2684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773A0-FFD6-AC43-ABEE-872B8C2F8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488" y="2404079"/>
            <a:ext cx="4064000" cy="210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365725-F9E0-3C42-AAE4-BB312E8FE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28280"/>
            <a:ext cx="5181600" cy="177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A4715-25BE-4C4F-81BC-5D75707B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067" y="5141152"/>
            <a:ext cx="5840153" cy="1551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D82324-C172-424F-A974-022950098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1952" y="2871345"/>
            <a:ext cx="2707544" cy="27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1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35</Words>
  <Application>Microsoft Macintosh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AUTONOMOUS SHIPPING  Voorbereidende presentatie</vt:lpstr>
      <vt:lpstr>Sprint 1 - Content</vt:lpstr>
      <vt:lpstr>Project Purpose</vt:lpstr>
      <vt:lpstr>Project Approach</vt:lpstr>
      <vt:lpstr>Research Results</vt:lpstr>
      <vt:lpstr>Tools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Rijke, M. de (18098568)</cp:lastModifiedBy>
  <cp:revision>8</cp:revision>
  <dcterms:created xsi:type="dcterms:W3CDTF">2018-08-31T09:18:02Z</dcterms:created>
  <dcterms:modified xsi:type="dcterms:W3CDTF">2018-09-03T10:20:01Z</dcterms:modified>
</cp:coreProperties>
</file>